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890C70-DB44-4153-A7D9-B47861C95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60AA98E-CFD6-4FCE-903C-EFBF38F15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CDED576-7D21-44DC-B35E-151E1D28F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BE40-FCA7-4CFE-AC92-0D9AFE8EF456}" type="datetimeFigureOut">
              <a:rPr lang="pl-PL" smtClean="0"/>
              <a:t>19.05.2020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9674B8C-F950-40D8-B6D9-381F00B97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2C14609-CA3E-44FD-97CA-2BED300C8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C408-59C3-4D09-81C0-5F820F3717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023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FE83D5-86AF-4E23-B5B0-448D6980C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D4FBCDB-4926-4F86-AA9A-CAF0E6681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BEBA4F9-37E8-48FC-AFB8-167B1A79C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BE40-FCA7-4CFE-AC92-0D9AFE8EF456}" type="datetimeFigureOut">
              <a:rPr lang="pl-PL" smtClean="0"/>
              <a:t>19.05.2020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D35395D-D75C-4C0C-9C52-68D9E85E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8952A9-2410-4B41-B59D-46A4D100A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C408-59C3-4D09-81C0-5F820F3717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300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5ABC507-9C92-4482-B89F-D6665123BB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3B8AFCF-237B-4B60-B276-F4104DE56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B485AF7-32D8-4934-963B-75D406ECE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BE40-FCA7-4CFE-AC92-0D9AFE8EF456}" type="datetimeFigureOut">
              <a:rPr lang="pl-PL" smtClean="0"/>
              <a:t>19.05.2020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84994A5-766F-4B85-8128-CF6CA20D3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3BA26F1-A71E-4EC0-B0D9-655BDAAE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C408-59C3-4D09-81C0-5F820F3717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134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89ED4A-92E2-4669-B015-4B2122819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7F4D09-580B-4E1C-90A8-B7ABB21CD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84BFBCF-B74D-4E85-9E1F-FDD2DE066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BE40-FCA7-4CFE-AC92-0D9AFE8EF456}" type="datetimeFigureOut">
              <a:rPr lang="pl-PL" smtClean="0"/>
              <a:t>19.05.2020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CB6CCE3-CC30-498E-A75A-094D9D76B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A0442E7-775D-4C2C-9F97-20EF837BC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C408-59C3-4D09-81C0-5F820F3717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428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67E37F-E3F6-4384-96EB-49CE755CB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D96ADF1-D5C1-479D-9812-2A44A4CD0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F1CFA50-67C6-434E-9C2E-83CA76028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BE40-FCA7-4CFE-AC92-0D9AFE8EF456}" type="datetimeFigureOut">
              <a:rPr lang="pl-PL" smtClean="0"/>
              <a:t>19.05.2020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17C2DEA-D218-4976-86A4-CC7F64758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BD592FD-F430-4FB8-BD8E-228069819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C408-59C3-4D09-81C0-5F820F3717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4321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C9E6AB-4A30-4516-B9EC-5C871BCB1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D86FE1-8996-4D63-9D01-BC29C61C8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D9AEDE7-C7E9-44F7-8C1B-AC2CA70AA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7CA9666-6703-49D3-BFEF-237318494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BE40-FCA7-4CFE-AC92-0D9AFE8EF456}" type="datetimeFigureOut">
              <a:rPr lang="pl-PL" smtClean="0"/>
              <a:t>19.05.2020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92DC729-9190-4755-96C7-AD1A5FE42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7B4B6D9-46B4-4CDC-8548-70C5F542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C408-59C3-4D09-81C0-5F820F3717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839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BB0442-3413-466A-B4D0-AC96DCF69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E330B16-22F2-4D68-B7A1-4108596FD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E723B38-CD17-447D-9F7A-280220699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491043C-3C55-4B39-A28D-885CC1AF59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A3D4AD6-CB9F-4DE3-A9D3-3DE32D499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2E919C8-D78C-4C9D-A2AA-A435F735C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BE40-FCA7-4CFE-AC92-0D9AFE8EF456}" type="datetimeFigureOut">
              <a:rPr lang="pl-PL" smtClean="0"/>
              <a:t>19.05.2020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A1354DF-EFAB-4EA2-ACCF-965B0E4C6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709189A-4928-48B8-8913-4B993A329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C408-59C3-4D09-81C0-5F820F3717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5089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9E74B8-9A01-460D-9455-F05850819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D770A02-4494-4C36-851D-D4E8C51C2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BE40-FCA7-4CFE-AC92-0D9AFE8EF456}" type="datetimeFigureOut">
              <a:rPr lang="pl-PL" smtClean="0"/>
              <a:t>19.05.2020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EC6AD06-F1E7-46C6-BA8B-7479685D1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3197558-3B40-49DF-8853-322303CCD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C408-59C3-4D09-81C0-5F820F3717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264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9F20277-83B0-4B96-BDB9-590C7798D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BE40-FCA7-4CFE-AC92-0D9AFE8EF456}" type="datetimeFigureOut">
              <a:rPr lang="pl-PL" smtClean="0"/>
              <a:t>19.05.2020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F03581E-9528-45F3-A2F2-3092BFE6B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5A5D1C2-28A2-4A3A-B12A-7DB1FB70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C408-59C3-4D09-81C0-5F820F3717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1723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3B6D05-5552-4388-A3DF-545E43FC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D47182-B279-4031-A72F-AB995AC8C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146EFF8-C373-4DE2-AB29-192E21903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B7C810B-D555-4378-A093-8469131A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BE40-FCA7-4CFE-AC92-0D9AFE8EF456}" type="datetimeFigureOut">
              <a:rPr lang="pl-PL" smtClean="0"/>
              <a:t>19.05.2020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052870F-2151-4200-9124-1AB0034B5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6D16A2F-762E-44BE-B6AF-0B0A84F03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C408-59C3-4D09-81C0-5F820F3717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8772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52FDE3-DF97-4278-9DEA-236BF9299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BE2EFE8-1984-460E-BC3F-569789102F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D19331E-8324-48A6-87C9-18B4368A4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C4AF578-7017-496B-946D-1C5D232EA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BE40-FCA7-4CFE-AC92-0D9AFE8EF456}" type="datetimeFigureOut">
              <a:rPr lang="pl-PL" smtClean="0"/>
              <a:t>19.05.2020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7A387E8-976B-4426-B32D-15B2C6533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5D4A8B5-8504-4278-B912-A37BC9275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C408-59C3-4D09-81C0-5F820F3717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1466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203DE2B-A55B-48A0-8AB7-058302B30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A0E711D-46E2-4EC3-8BD1-BFDD7EAA6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33E8430-D2B9-467C-BCD8-14FA40208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8BE40-FCA7-4CFE-AC92-0D9AFE8EF456}" type="datetimeFigureOut">
              <a:rPr lang="pl-PL" smtClean="0"/>
              <a:t>19.05.2020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D51D16E-5B21-4223-B3FB-42F7B9556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3A9CABC-6CDD-4C45-A834-DADE34892A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0C408-59C3-4D09-81C0-5F820F3717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928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EB412C-1317-457C-BEA2-026E36240D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2023024-34C1-49AC-8030-D94E6C1E6F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FB01B00-D672-4222-A8E7-420306010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499" y="0"/>
            <a:ext cx="12430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41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CB7B6A4C-7715-4B0C-AF6A-A47113953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3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89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445A54-4721-4484-9C24-94C2BC63B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7A660D30-2F2B-41E4-A78D-E52553D39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3971" cy="6858000"/>
          </a:xfrm>
        </p:spPr>
      </p:pic>
    </p:spTree>
    <p:extLst>
      <p:ext uri="{BB962C8B-B14F-4D97-AF65-F5344CB8AC3E}">
        <p14:creationId xmlns:p14="http://schemas.microsoft.com/office/powerpoint/2010/main" val="3002846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11A28095-3BAA-41DA-BA09-585628C10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05685" cy="68580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4D70DFD-C13E-419E-A6AD-EF8AA1C4F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5239809"/>
            <a:ext cx="5930900" cy="46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49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FE7976E-ECD8-4706-9851-54DE906FC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3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56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7096FF6-5A9B-4C5D-A982-25D8F69A0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3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253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0</Words>
  <Application>Microsoft Office PowerPoint</Application>
  <PresentationFormat>Panoramiczny</PresentationFormat>
  <Paragraphs>0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Kasztan</dc:creator>
  <cp:lastModifiedBy>Justyna Horków</cp:lastModifiedBy>
  <cp:revision>9</cp:revision>
  <dcterms:created xsi:type="dcterms:W3CDTF">2020-05-11T09:00:55Z</dcterms:created>
  <dcterms:modified xsi:type="dcterms:W3CDTF">2020-05-19T08:48:14Z</dcterms:modified>
</cp:coreProperties>
</file>